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485F4F-B162-DF4C-4445-6F3D9B32A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4364AE-93EC-02C0-1E38-C8267049F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33F9EE-5747-B779-C049-55CBAA03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3A9D01-075F-6DC8-12FE-88804E0B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4D8494-9D07-9D76-596C-BB271232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20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F23460-3620-10E8-6225-96F5C918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F47FDB-A354-12D7-FA00-0827A7C3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943071-68FC-00F9-CE3D-843B02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166D45-E428-4100-3B89-D0F6C211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62E8C9-A4B1-1A3B-031D-F7DBDB00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1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A5C9DBF-C9C2-4759-9134-0DA98D8DE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7A6CCF7-52BF-EAF9-AA1B-469F2D349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101180-3FE1-5A64-3E97-D537C00C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C97939-C6BB-C52E-EE35-316AB148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A534CD-CB40-2417-CABC-F5944D53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2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C51437-3EFE-952B-4CE0-57844A99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AA7875-C90A-F71D-E9A8-EC500A0A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2ADEBB-FB5E-D59C-BB57-CE234865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9DDE8A-333C-106D-B834-4CC65164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86FAC8-195E-8895-1EF0-5A49C42D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16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12C15C-E603-39CB-3220-63701D6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1115B5-9E8D-9B47-30A2-2D23A658B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C2186E-3A14-3F79-4EE6-C485426E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D0A00A-CDA4-4676-63DE-5BE22839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FCF967-D750-B481-D7E7-54CB62A9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67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73EAC4-5F70-4F05-4E13-1D2C88FF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75816C-2CE3-D3AC-BAD2-193A24FE2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46955E-C828-1E99-FE7F-B722904E1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E34001-6883-9AE2-CD37-E6BAD61D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48D390-3EE1-AEAA-202F-5DF13051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EAC15C6-A1E6-F508-E7F4-8954F2D9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02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4D986-7550-0DE6-52CF-6ED5BEAE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141B3F-A6EA-32DC-359E-FBF5B1C7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52294B-DA35-A345-0AC3-FB778BB0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19456B-CE68-CC91-5248-1FA8ED114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8CC3EB2-3324-2371-9877-C368E2BEB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09190D6-A992-5C15-3A3F-893C875D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46321DE-AB08-DBEE-9F06-7A99C46D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ACD80E-0A3B-017A-7A79-2B984BD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7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299847-16C8-EC71-4809-BABF0B8F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4AF13A5-D089-9996-D9E9-A8A8FACE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DCAD5D2-272B-CA14-3037-7B279E26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6330323-26F7-BACF-019F-B3DB9FFF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89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71FC9BB-1E11-E132-B652-2AAD5762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D784C1C-9CD4-AD74-DE87-619C5EFE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5F2FF1-4E2C-E220-DA46-5FC3B960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08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A03801-3AFD-6B1B-0AAF-24EA76EF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DA67E3-4B49-AA1B-5B10-77671928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571E2FF-0DA1-64B0-2CEA-8D1378964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05D7A7-393B-B9E4-9A1A-450D56F8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8DEFEE-4A29-95D2-C056-59E7C350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E96B82-8067-82E3-8C3B-AF9F5CC1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4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98FAC4-6AB0-677C-1888-5EBBA7D1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54C0676-29CE-31DB-B39A-6333DA0CD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2A98688-16E4-F428-329C-FA1A5AB7C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0EFF70E-F03C-1425-3B6A-6A36EAB4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AD7DFC-DB40-79A5-AD41-CEB393BC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117BB0-828A-DBFA-5C5D-D8392C25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09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3B8AEA-B141-C6C4-4EB6-370B1219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215D90-A08A-D046-FE9A-1A0222A45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51A61A-2AE7-5EF5-A75C-74B8ADB74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0063-6660-4E39-9A74-B7EA7F4A3A7B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7CAC21-EB79-D2DB-25C2-CB5C1BC1E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316D2A-D809-432A-EB29-586A11E2E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2CB1-9A6D-410C-89CF-F901299A3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45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">
            <a:extLst>
              <a:ext uri="{FF2B5EF4-FFF2-40B4-BE49-F238E27FC236}">
                <a16:creationId xmlns:a16="http://schemas.microsoft.com/office/drawing/2014/main" id="{982C90DD-705B-F5E9-9BA9-225AE1665F22}"/>
              </a:ext>
            </a:extLst>
          </p:cNvPr>
          <p:cNvSpPr/>
          <p:nvPr/>
        </p:nvSpPr>
        <p:spPr>
          <a:xfrm rot="-2397004" flipH="1" flipV="1">
            <a:off x="3097418" y="5615280"/>
            <a:ext cx="1362784" cy="1317134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Owal 50">
            <a:extLst>
              <a:ext uri="{FF2B5EF4-FFF2-40B4-BE49-F238E27FC236}">
                <a16:creationId xmlns:a16="http://schemas.microsoft.com/office/drawing/2014/main" id="{AEC092C0-D702-AD13-D59D-6593735CFB7F}"/>
              </a:ext>
            </a:extLst>
          </p:cNvPr>
          <p:cNvSpPr/>
          <p:nvPr/>
        </p:nvSpPr>
        <p:spPr>
          <a:xfrm>
            <a:off x="120331" y="5767863"/>
            <a:ext cx="3476188" cy="877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AutoShape 2"/>
          <p:cNvSpPr/>
          <p:nvPr/>
        </p:nvSpPr>
        <p:spPr>
          <a:xfrm rot="-2397004">
            <a:off x="3705563" y="1511789"/>
            <a:ext cx="1402226" cy="0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 rot="-1038921">
            <a:off x="4643284" y="2396292"/>
            <a:ext cx="1448918" cy="0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4898291" y="3417278"/>
            <a:ext cx="1944760" cy="0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823930" flipV="1">
            <a:off x="4718057" y="4335522"/>
            <a:ext cx="1222435" cy="7380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2474181">
            <a:off x="3375982" y="5447017"/>
            <a:ext cx="1387541" cy="0"/>
          </a:xfrm>
          <a:prstGeom prst="line">
            <a:avLst/>
          </a:prstGeom>
          <a:ln w="47625" cap="rnd">
            <a:solidFill>
              <a:srgbClr val="0B416D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751150" y="1848907"/>
            <a:ext cx="3193002" cy="3181391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5653528" y="152696"/>
            <a:ext cx="4463003" cy="1241887"/>
            <a:chOff x="0" y="0"/>
            <a:chExt cx="2923648" cy="93806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923648" cy="938064"/>
            </a:xfrm>
            <a:custGeom>
              <a:avLst/>
              <a:gdLst/>
              <a:ahLst/>
              <a:cxnLst/>
              <a:rect l="l" t="t" r="r" b="b"/>
              <a:pathLst>
                <a:path w="2923648" h="938064">
                  <a:moveTo>
                    <a:pt x="2799188" y="938064"/>
                  </a:moveTo>
                  <a:lnTo>
                    <a:pt x="124460" y="938064"/>
                  </a:lnTo>
                  <a:cubicBezTo>
                    <a:pt x="55880" y="938064"/>
                    <a:pt x="0" y="882184"/>
                    <a:pt x="0" y="81360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799188" y="0"/>
                  </a:lnTo>
                  <a:cubicBezTo>
                    <a:pt x="2867768" y="0"/>
                    <a:pt x="2923648" y="55880"/>
                    <a:pt x="2923648" y="124460"/>
                  </a:cubicBezTo>
                  <a:lnTo>
                    <a:pt x="2923648" y="813605"/>
                  </a:lnTo>
                  <a:cubicBezTo>
                    <a:pt x="2923648" y="882184"/>
                    <a:pt x="2867768" y="938064"/>
                    <a:pt x="2799188" y="938064"/>
                  </a:cubicBezTo>
                  <a:close/>
                </a:path>
              </a:pathLst>
            </a:custGeom>
            <a:solidFill>
              <a:srgbClr val="021E45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4762513" y="399207"/>
            <a:ext cx="891015" cy="891015"/>
            <a:chOff x="0" y="0"/>
            <a:chExt cx="6350000" cy="6350000"/>
          </a:xfrm>
        </p:grpSpPr>
        <p:sp>
          <p:nvSpPr>
            <p:cNvPr id="11" name="Freeform 11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B416D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6160878" y="1621061"/>
            <a:ext cx="2869452" cy="888892"/>
            <a:chOff x="0" y="0"/>
            <a:chExt cx="1829241" cy="6604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829241" cy="660400"/>
            </a:xfrm>
            <a:custGeom>
              <a:avLst/>
              <a:gdLst/>
              <a:ahLst/>
              <a:cxnLst/>
              <a:rect l="l" t="t" r="r" b="b"/>
              <a:pathLst>
                <a:path w="1829241" h="660400">
                  <a:moveTo>
                    <a:pt x="1704781" y="660400"/>
                  </a:moveTo>
                  <a:lnTo>
                    <a:pt x="124460" y="660400"/>
                  </a:lnTo>
                  <a:cubicBezTo>
                    <a:pt x="55880" y="660400"/>
                    <a:pt x="0" y="604520"/>
                    <a:pt x="0" y="535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04781" y="0"/>
                  </a:lnTo>
                  <a:cubicBezTo>
                    <a:pt x="1773361" y="0"/>
                    <a:pt x="1829241" y="55880"/>
                    <a:pt x="1829241" y="124460"/>
                  </a:cubicBezTo>
                  <a:lnTo>
                    <a:pt x="1829241" y="535940"/>
                  </a:lnTo>
                  <a:cubicBezTo>
                    <a:pt x="1829241" y="604520"/>
                    <a:pt x="1773361" y="660400"/>
                    <a:pt x="1704781" y="660400"/>
                  </a:cubicBezTo>
                  <a:close/>
                </a:path>
              </a:pathLst>
            </a:custGeom>
            <a:solidFill>
              <a:srgbClr val="5271FF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5357947" y="1643779"/>
            <a:ext cx="891015" cy="891015"/>
            <a:chOff x="0" y="0"/>
            <a:chExt cx="6350000" cy="6350000"/>
          </a:xfrm>
        </p:grpSpPr>
        <p:sp>
          <p:nvSpPr>
            <p:cNvPr id="15" name="Freeform 1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B416D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6397544" y="1859483"/>
            <a:ext cx="2275949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7"/>
              </a:lnSpc>
            </a:pPr>
            <a:r>
              <a:rPr lang="en-US" sz="1600" dirty="0" err="1">
                <a:solidFill>
                  <a:srgbClr val="000000"/>
                </a:solidFill>
                <a:latin typeface="Muli Black Bold"/>
              </a:rPr>
              <a:t>PRZELICZ</a:t>
            </a:r>
            <a:r>
              <a:rPr lang="en-US" sz="1687" dirty="0">
                <a:solidFill>
                  <a:srgbClr val="000000"/>
                </a:solidFill>
                <a:latin typeface="Muli Black Bold"/>
              </a:rPr>
              <a:t> </a:t>
            </a:r>
            <a:r>
              <a:rPr lang="en-US" sz="1687" dirty="0" err="1">
                <a:solidFill>
                  <a:srgbClr val="000000"/>
                </a:solidFill>
                <a:latin typeface="Muli Black Bold"/>
              </a:rPr>
              <a:t>PUNKTY</a:t>
            </a:r>
            <a:endParaRPr lang="en-US" sz="1687" dirty="0">
              <a:solidFill>
                <a:srgbClr val="000000"/>
              </a:solidFill>
              <a:latin typeface="Muli Black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468347" y="2190612"/>
            <a:ext cx="2038351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F7F7F7"/>
                </a:solidFill>
                <a:latin typeface="Muli Regular Bold"/>
              </a:rPr>
              <a:t>takzdam.pl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6816970" y="2739921"/>
            <a:ext cx="2315776" cy="1045245"/>
            <a:chOff x="0" y="0"/>
            <a:chExt cx="2862788" cy="141288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2862788" cy="1412887"/>
            </a:xfrm>
            <a:custGeom>
              <a:avLst/>
              <a:gdLst/>
              <a:ahLst/>
              <a:cxnLst/>
              <a:rect l="l" t="t" r="r" b="b"/>
              <a:pathLst>
                <a:path w="2862788" h="1412887">
                  <a:moveTo>
                    <a:pt x="2738328" y="1412887"/>
                  </a:moveTo>
                  <a:lnTo>
                    <a:pt x="124460" y="1412887"/>
                  </a:lnTo>
                  <a:cubicBezTo>
                    <a:pt x="55880" y="1412887"/>
                    <a:pt x="0" y="1357007"/>
                    <a:pt x="0" y="12884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738328" y="0"/>
                  </a:lnTo>
                  <a:cubicBezTo>
                    <a:pt x="2806908" y="0"/>
                    <a:pt x="2862788" y="55880"/>
                    <a:pt x="2862788" y="124460"/>
                  </a:cubicBezTo>
                  <a:lnTo>
                    <a:pt x="2862788" y="1288427"/>
                  </a:lnTo>
                  <a:cubicBezTo>
                    <a:pt x="2862788" y="1357007"/>
                    <a:pt x="2806908" y="1412887"/>
                    <a:pt x="2738328" y="1412887"/>
                  </a:cubicBezTo>
                  <a:close/>
                </a:path>
              </a:pathLst>
            </a:custGeom>
            <a:solidFill>
              <a:srgbClr val="0095CD"/>
            </a:solidFill>
          </p:spPr>
        </p:sp>
      </p:grpSp>
      <p:grpSp>
        <p:nvGrpSpPr>
          <p:cNvPr id="20" name="Group 20"/>
          <p:cNvGrpSpPr/>
          <p:nvPr/>
        </p:nvGrpSpPr>
        <p:grpSpPr>
          <a:xfrm>
            <a:off x="5952036" y="2832824"/>
            <a:ext cx="891015" cy="891015"/>
            <a:chOff x="0" y="0"/>
            <a:chExt cx="6350000" cy="6350000"/>
          </a:xfrm>
        </p:grpSpPr>
        <p:sp>
          <p:nvSpPr>
            <p:cNvPr id="21" name="Freeform 21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B416D"/>
            </a:solidFill>
          </p:spPr>
        </p:sp>
      </p:grpSp>
      <p:grpSp>
        <p:nvGrpSpPr>
          <p:cNvPr id="22" name="Group 22"/>
          <p:cNvGrpSpPr/>
          <p:nvPr/>
        </p:nvGrpSpPr>
        <p:grpSpPr>
          <a:xfrm>
            <a:off x="5707132" y="5363205"/>
            <a:ext cx="5468438" cy="1484754"/>
            <a:chOff x="0" y="0"/>
            <a:chExt cx="3773413" cy="102453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3773413" cy="1024533"/>
            </a:xfrm>
            <a:custGeom>
              <a:avLst/>
              <a:gdLst/>
              <a:ahLst/>
              <a:cxnLst/>
              <a:rect l="l" t="t" r="r" b="b"/>
              <a:pathLst>
                <a:path w="3773413" h="1024533">
                  <a:moveTo>
                    <a:pt x="3648953" y="1024533"/>
                  </a:moveTo>
                  <a:lnTo>
                    <a:pt x="124460" y="1024533"/>
                  </a:lnTo>
                  <a:cubicBezTo>
                    <a:pt x="55880" y="1024533"/>
                    <a:pt x="0" y="968653"/>
                    <a:pt x="0" y="90007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648953" y="0"/>
                  </a:lnTo>
                  <a:cubicBezTo>
                    <a:pt x="3717534" y="0"/>
                    <a:pt x="3773413" y="55880"/>
                    <a:pt x="3773413" y="124460"/>
                  </a:cubicBezTo>
                  <a:lnTo>
                    <a:pt x="3773413" y="900073"/>
                  </a:lnTo>
                  <a:cubicBezTo>
                    <a:pt x="3773413" y="968653"/>
                    <a:pt x="3717534" y="1024533"/>
                    <a:pt x="3648953" y="1024533"/>
                  </a:cubicBezTo>
                  <a:close/>
                </a:path>
              </a:pathLst>
            </a:custGeom>
            <a:solidFill>
              <a:srgbClr val="7ED957"/>
            </a:solidFill>
          </p:spPr>
          <p:txBody>
            <a:bodyPr/>
            <a:lstStyle/>
            <a:p>
              <a:endParaRPr lang="pl-PL" dirty="0"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6752092" y="4011644"/>
            <a:ext cx="3688758" cy="1096367"/>
            <a:chOff x="0" y="0"/>
            <a:chExt cx="3668721" cy="1180859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3668721" cy="1180859"/>
            </a:xfrm>
            <a:custGeom>
              <a:avLst/>
              <a:gdLst/>
              <a:ahLst/>
              <a:cxnLst/>
              <a:rect l="l" t="t" r="r" b="b"/>
              <a:pathLst>
                <a:path w="3668721" h="1180859">
                  <a:moveTo>
                    <a:pt x="3544261" y="1180859"/>
                  </a:moveTo>
                  <a:lnTo>
                    <a:pt x="124460" y="1180859"/>
                  </a:lnTo>
                  <a:cubicBezTo>
                    <a:pt x="55880" y="1180859"/>
                    <a:pt x="0" y="1124979"/>
                    <a:pt x="0" y="1056399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544261" y="0"/>
                  </a:lnTo>
                  <a:cubicBezTo>
                    <a:pt x="3612841" y="0"/>
                    <a:pt x="3668721" y="55880"/>
                    <a:pt x="3668721" y="124460"/>
                  </a:cubicBezTo>
                  <a:lnTo>
                    <a:pt x="3668721" y="1056399"/>
                  </a:lnTo>
                  <a:cubicBezTo>
                    <a:pt x="3668721" y="1124979"/>
                    <a:pt x="3612841" y="1180859"/>
                    <a:pt x="3544261" y="1180859"/>
                  </a:cubicBezTo>
                  <a:close/>
                </a:path>
              </a:pathLst>
            </a:custGeom>
            <a:solidFill>
              <a:srgbClr val="FFAD01"/>
            </a:solidFill>
          </p:spPr>
        </p:sp>
      </p:grpSp>
      <p:grpSp>
        <p:nvGrpSpPr>
          <p:cNvPr id="26" name="Group 26"/>
          <p:cNvGrpSpPr/>
          <p:nvPr/>
        </p:nvGrpSpPr>
        <p:grpSpPr>
          <a:xfrm>
            <a:off x="5870671" y="4096307"/>
            <a:ext cx="891015" cy="891015"/>
            <a:chOff x="0" y="0"/>
            <a:chExt cx="6350000" cy="6350000"/>
          </a:xfrm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B416D"/>
            </a:solidFill>
          </p:spPr>
        </p:sp>
      </p:grpSp>
      <p:grpSp>
        <p:nvGrpSpPr>
          <p:cNvPr id="28" name="Group 28"/>
          <p:cNvGrpSpPr/>
          <p:nvPr/>
        </p:nvGrpSpPr>
        <p:grpSpPr>
          <a:xfrm>
            <a:off x="4567454" y="5491918"/>
            <a:ext cx="1131597" cy="1131597"/>
            <a:chOff x="0" y="0"/>
            <a:chExt cx="6350000" cy="6350000"/>
          </a:xfrm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B416D"/>
            </a:solidFill>
          </p:spPr>
        </p:sp>
      </p:grpSp>
      <p:pic>
        <p:nvPicPr>
          <p:cNvPr id="30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6420676" y="5730747"/>
            <a:ext cx="951245" cy="951245"/>
          </a:xfrm>
          <a:prstGeom prst="rect">
            <a:avLst/>
          </a:prstGeom>
        </p:spPr>
      </p:pic>
      <p:sp>
        <p:nvSpPr>
          <p:cNvPr id="31" name="TextBox 31"/>
          <p:cNvSpPr txBox="1"/>
          <p:nvPr/>
        </p:nvSpPr>
        <p:spPr>
          <a:xfrm>
            <a:off x="5847231" y="556738"/>
            <a:ext cx="5278226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914"/>
              </a:lnSpc>
            </a:pPr>
            <a:r>
              <a:rPr lang="en-US" sz="1914" dirty="0" err="1">
                <a:solidFill>
                  <a:srgbClr val="F8F8F8"/>
                </a:solidFill>
                <a:latin typeface="Muli Black Bold"/>
              </a:rPr>
              <a:t>ZAPOZNAJ</a:t>
            </a:r>
            <a:r>
              <a:rPr lang="en-US" sz="1914" dirty="0">
                <a:solidFill>
                  <a:srgbClr val="F8F8F8"/>
                </a:solidFill>
                <a:latin typeface="Muli Black Bold"/>
              </a:rPr>
              <a:t> </a:t>
            </a:r>
            <a:r>
              <a:rPr lang="en-US" sz="1914" dirty="0" err="1">
                <a:solidFill>
                  <a:srgbClr val="F8F8F8"/>
                </a:solidFill>
                <a:latin typeface="Muli Black Bold"/>
              </a:rPr>
              <a:t>SIĘ</a:t>
            </a:r>
            <a:r>
              <a:rPr lang="en-US" sz="1914" dirty="0">
                <a:solidFill>
                  <a:srgbClr val="F8F8F8"/>
                </a:solidFill>
                <a:latin typeface="Muli Black Bold"/>
              </a:rPr>
              <a:t> Z </a:t>
            </a:r>
            <a:r>
              <a:rPr lang="en-US" sz="1914" dirty="0" err="1">
                <a:solidFill>
                  <a:srgbClr val="F8F8F8"/>
                </a:solidFill>
                <a:latin typeface="Muli Black Bold"/>
              </a:rPr>
              <a:t>INFORMATOREM</a:t>
            </a:r>
            <a:endParaRPr lang="en-US" sz="1914" dirty="0">
              <a:solidFill>
                <a:srgbClr val="F8F8F8"/>
              </a:solidFill>
              <a:latin typeface="Muli Black Bold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096000" y="1012978"/>
            <a:ext cx="2038351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pl-PL" sz="937" dirty="0">
                <a:solidFill>
                  <a:srgbClr val="F7F7F7"/>
                </a:solidFill>
                <a:latin typeface="Muli Regular"/>
              </a:rPr>
              <a:t>STRONA BIURA EDUKACJI</a:t>
            </a:r>
            <a:endParaRPr lang="en-US" sz="937" dirty="0">
              <a:solidFill>
                <a:srgbClr val="F7F7F7"/>
              </a:solidFill>
              <a:latin typeface="Muli Regular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4785953" y="591150"/>
            <a:ext cx="844135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500">
                <a:solidFill>
                  <a:srgbClr val="F7F7F7"/>
                </a:solidFill>
                <a:latin typeface="Muli Black Bold"/>
              </a:rPr>
              <a:t>1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650878" y="1871799"/>
            <a:ext cx="343569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500" dirty="0">
                <a:solidFill>
                  <a:srgbClr val="F7F7F7"/>
                </a:solidFill>
                <a:latin typeface="Muli Black Bold"/>
              </a:rPr>
              <a:t>2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012062" y="2983597"/>
            <a:ext cx="4104469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70"/>
              </a:lnSpc>
            </a:pPr>
            <a:r>
              <a:rPr lang="en-US" sz="1600" dirty="0" err="1">
                <a:solidFill>
                  <a:srgbClr val="000000"/>
                </a:solidFill>
                <a:latin typeface="Muli Black"/>
              </a:rPr>
              <a:t>WYBIERZ</a:t>
            </a:r>
            <a:r>
              <a:rPr lang="en-US" sz="1600" dirty="0">
                <a:solidFill>
                  <a:srgbClr val="000000"/>
                </a:solidFill>
                <a:latin typeface="Muli Black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uli Black"/>
              </a:rPr>
              <a:t>SIĘ</a:t>
            </a:r>
            <a:r>
              <a:rPr lang="en-US" sz="1600" dirty="0">
                <a:solidFill>
                  <a:srgbClr val="000000"/>
                </a:solidFill>
                <a:latin typeface="Muli Black"/>
              </a:rPr>
              <a:t> NA</a:t>
            </a:r>
            <a:r>
              <a:rPr lang="en-US" sz="1770" dirty="0">
                <a:solidFill>
                  <a:srgbClr val="000000"/>
                </a:solidFill>
                <a:latin typeface="Muli Black"/>
              </a:rPr>
              <a:t> </a:t>
            </a:r>
          </a:p>
          <a:p>
            <a:pPr algn="ctr">
              <a:lnSpc>
                <a:spcPts val="1583"/>
              </a:lnSpc>
            </a:pPr>
            <a:r>
              <a:rPr lang="en-US" sz="1583" dirty="0" err="1">
                <a:solidFill>
                  <a:srgbClr val="000000"/>
                </a:solidFill>
                <a:latin typeface="Muli Black"/>
              </a:rPr>
              <a:t>DNI</a:t>
            </a:r>
            <a:r>
              <a:rPr lang="en-US" sz="1583" dirty="0">
                <a:solidFill>
                  <a:srgbClr val="000000"/>
                </a:solidFill>
                <a:latin typeface="Muli Black"/>
              </a:rPr>
              <a:t> </a:t>
            </a:r>
            <a:r>
              <a:rPr lang="en-US" sz="1583" dirty="0" err="1">
                <a:solidFill>
                  <a:srgbClr val="000000"/>
                </a:solidFill>
                <a:latin typeface="Muli Black"/>
              </a:rPr>
              <a:t>OTWARTE</a:t>
            </a:r>
            <a:endParaRPr lang="en-US" sz="1583" dirty="0">
              <a:solidFill>
                <a:srgbClr val="000000"/>
              </a:solidFill>
              <a:latin typeface="Muli Black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6991979" y="3508390"/>
            <a:ext cx="2038351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F7F7F7"/>
                </a:solidFill>
                <a:latin typeface="Muli Regular"/>
              </a:rPr>
              <a:t>sprawdzić na stronach szkół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6025180" y="3060147"/>
            <a:ext cx="762771" cy="525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66"/>
              </a:lnSpc>
            </a:pPr>
            <a:r>
              <a:rPr lang="en-US" sz="4066" dirty="0">
                <a:solidFill>
                  <a:srgbClr val="F7F7F7"/>
                </a:solidFill>
                <a:latin typeface="Muli Black Bold"/>
              </a:rPr>
              <a:t>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856797" y="4274901"/>
            <a:ext cx="2275949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99"/>
              </a:lnSpc>
            </a:pP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PRZ</a:t>
            </a:r>
            <a:r>
              <a:rPr lang="pl-PL" sz="1499" dirty="0">
                <a:solidFill>
                  <a:srgbClr val="000000"/>
                </a:solidFill>
                <a:latin typeface="Muli Black"/>
              </a:rPr>
              <a:t>E</a:t>
            </a: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ANALIZUJ</a:t>
            </a:r>
            <a:r>
              <a:rPr lang="en-US" sz="1499" dirty="0">
                <a:solidFill>
                  <a:srgbClr val="000000"/>
                </a:solidFill>
                <a:latin typeface="Muli Black"/>
              </a:rPr>
              <a:t> </a:t>
            </a: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TWOJE</a:t>
            </a:r>
            <a:r>
              <a:rPr lang="en-US" sz="1499" dirty="0">
                <a:solidFill>
                  <a:srgbClr val="000000"/>
                </a:solidFill>
                <a:latin typeface="Muli Black"/>
              </a:rPr>
              <a:t> </a:t>
            </a: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POTRZEBY</a:t>
            </a:r>
            <a:endParaRPr lang="en-US" sz="1499" dirty="0">
              <a:solidFill>
                <a:srgbClr val="000000"/>
              </a:solidFill>
              <a:latin typeface="Muli Black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6761686" y="4799890"/>
            <a:ext cx="2700709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 dirty="0" err="1">
                <a:solidFill>
                  <a:srgbClr val="F7F7F7"/>
                </a:solidFill>
                <a:latin typeface="Muli Regular"/>
              </a:rPr>
              <a:t>czego</a:t>
            </a:r>
            <a:r>
              <a:rPr lang="en-US" sz="937" dirty="0">
                <a:solidFill>
                  <a:srgbClr val="F7F7F7"/>
                </a:solidFill>
                <a:latin typeface="Muli Regular"/>
              </a:rPr>
              <a:t> </a:t>
            </a:r>
            <a:r>
              <a:rPr lang="en-US" sz="937" dirty="0" err="1">
                <a:solidFill>
                  <a:srgbClr val="F7F7F7"/>
                </a:solidFill>
                <a:latin typeface="Muli Regular"/>
              </a:rPr>
              <a:t>oczekujesz</a:t>
            </a:r>
            <a:r>
              <a:rPr lang="en-US" sz="937" dirty="0">
                <a:solidFill>
                  <a:srgbClr val="F7F7F7"/>
                </a:solidFill>
                <a:latin typeface="Muli Regular"/>
              </a:rPr>
              <a:t> </a:t>
            </a:r>
            <a:r>
              <a:rPr lang="en-US" sz="937" dirty="0" err="1">
                <a:solidFill>
                  <a:srgbClr val="F7F7F7"/>
                </a:solidFill>
                <a:latin typeface="Muli Regular"/>
              </a:rPr>
              <a:t>i</a:t>
            </a:r>
            <a:r>
              <a:rPr lang="en-US" sz="937" dirty="0">
                <a:solidFill>
                  <a:srgbClr val="F7F7F7"/>
                </a:solidFill>
                <a:latin typeface="Muli Regular"/>
              </a:rPr>
              <a:t> </a:t>
            </a:r>
            <a:r>
              <a:rPr lang="en-US" sz="937" dirty="0" err="1">
                <a:solidFill>
                  <a:srgbClr val="F7F7F7"/>
                </a:solidFill>
                <a:latin typeface="Muli Regular"/>
              </a:rPr>
              <a:t>potrzebujesz</a:t>
            </a:r>
            <a:r>
              <a:rPr lang="en-US" sz="937" dirty="0">
                <a:solidFill>
                  <a:srgbClr val="F7F7F7"/>
                </a:solidFill>
                <a:latin typeface="Muli Regular"/>
              </a:rPr>
              <a:t> w </a:t>
            </a:r>
            <a:r>
              <a:rPr lang="en-US" sz="937" dirty="0" err="1">
                <a:solidFill>
                  <a:srgbClr val="F7F7F7"/>
                </a:solidFill>
                <a:latin typeface="Muli Regular"/>
              </a:rPr>
              <a:t>szkole</a:t>
            </a:r>
            <a:r>
              <a:rPr lang="en-US" sz="937" dirty="0">
                <a:solidFill>
                  <a:srgbClr val="F7F7F7"/>
                </a:solidFill>
                <a:latin typeface="Muli Regular"/>
              </a:rPr>
              <a:t>?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894111" y="4328479"/>
            <a:ext cx="844135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500">
                <a:solidFill>
                  <a:srgbClr val="F7F7F7"/>
                </a:solidFill>
                <a:latin typeface="Muli Black Bold"/>
              </a:rPr>
              <a:t>4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168390" y="5606748"/>
            <a:ext cx="2659467" cy="192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99"/>
              </a:lnSpc>
            </a:pP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STWÓRZ</a:t>
            </a:r>
            <a:r>
              <a:rPr lang="en-US" sz="1499" dirty="0">
                <a:solidFill>
                  <a:srgbClr val="000000"/>
                </a:solidFill>
                <a:latin typeface="Muli Black"/>
              </a:rPr>
              <a:t> </a:t>
            </a:r>
            <a:r>
              <a:rPr lang="en-US" sz="1499" dirty="0" err="1">
                <a:solidFill>
                  <a:srgbClr val="000000"/>
                </a:solidFill>
                <a:latin typeface="Muli Black"/>
              </a:rPr>
              <a:t>SWÓJ</a:t>
            </a:r>
            <a:r>
              <a:rPr lang="en-US" sz="1499" dirty="0">
                <a:solidFill>
                  <a:srgbClr val="000000"/>
                </a:solidFill>
                <a:latin typeface="Muli Black"/>
              </a:rPr>
              <a:t> RANKING</a:t>
            </a:r>
            <a:endParaRPr lang="pl-PL" sz="1499" dirty="0">
              <a:solidFill>
                <a:srgbClr val="000000"/>
              </a:solidFill>
              <a:latin typeface="Muli Black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4734652" y="5832104"/>
            <a:ext cx="818689" cy="564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64"/>
              </a:lnSpc>
            </a:pPr>
            <a:r>
              <a:rPr lang="en-US" sz="4364" dirty="0">
                <a:solidFill>
                  <a:srgbClr val="F7F7F7"/>
                </a:solidFill>
                <a:latin typeface="Muli Black Bold"/>
              </a:rPr>
              <a:t>5</a:t>
            </a:r>
          </a:p>
        </p:txBody>
      </p:sp>
      <p:grpSp>
        <p:nvGrpSpPr>
          <p:cNvPr id="44" name="Group 44"/>
          <p:cNvGrpSpPr/>
          <p:nvPr/>
        </p:nvGrpSpPr>
        <p:grpSpPr>
          <a:xfrm>
            <a:off x="2380152" y="2934173"/>
            <a:ext cx="1934998" cy="879308"/>
            <a:chOff x="0" y="38100"/>
            <a:chExt cx="2751997" cy="1250573"/>
          </a:xfrm>
        </p:grpSpPr>
        <p:sp>
          <p:nvSpPr>
            <p:cNvPr id="45" name="TextBox 45"/>
            <p:cNvSpPr txBox="1"/>
            <p:nvPr/>
          </p:nvSpPr>
          <p:spPr>
            <a:xfrm>
              <a:off x="0" y="38100"/>
              <a:ext cx="2751997" cy="8389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50"/>
                </a:lnSpc>
              </a:pPr>
              <a:r>
                <a:rPr lang="en-US" sz="2250" dirty="0" err="1">
                  <a:solidFill>
                    <a:srgbClr val="F7F7F7"/>
                  </a:solidFill>
                  <a:latin typeface="Muli Black Bold"/>
                </a:rPr>
                <a:t>WYBÓR</a:t>
              </a:r>
              <a:r>
                <a:rPr lang="en-US" sz="2250" dirty="0">
                  <a:solidFill>
                    <a:srgbClr val="F7F7F7"/>
                  </a:solidFill>
                  <a:latin typeface="Muli Black Bold"/>
                </a:rPr>
                <a:t> </a:t>
              </a:r>
              <a:r>
                <a:rPr lang="en-US" sz="2250" dirty="0" err="1">
                  <a:solidFill>
                    <a:srgbClr val="F7F7F7"/>
                  </a:solidFill>
                  <a:latin typeface="Muli Black Bold"/>
                </a:rPr>
                <a:t>SZKOŁY</a:t>
              </a:r>
              <a:endParaRPr lang="en-US" sz="2250" dirty="0">
                <a:solidFill>
                  <a:srgbClr val="F7F7F7"/>
                </a:solidFill>
                <a:latin typeface="Muli Black Bold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103161" y="1040718"/>
              <a:ext cx="2464702" cy="2479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49"/>
                </a:lnSpc>
              </a:pPr>
              <a:r>
                <a:rPr lang="pl-PL" sz="1688" dirty="0">
                  <a:solidFill>
                    <a:srgbClr val="F7F7F7"/>
                  </a:solidFill>
                  <a:latin typeface="Muli Regular"/>
                </a:rPr>
                <a:t>w 5 krokach </a:t>
              </a:r>
              <a:endParaRPr lang="en-US" sz="1688" dirty="0">
                <a:solidFill>
                  <a:srgbClr val="F7F7F7"/>
                </a:solidFill>
                <a:latin typeface="Muli Regular"/>
              </a:endParaRPr>
            </a:p>
          </p:txBody>
        </p:sp>
      </p:grp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8AFFE4D8-324F-194F-CABC-57D99A6FA53B}"/>
              </a:ext>
            </a:extLst>
          </p:cNvPr>
          <p:cNvSpPr txBox="1"/>
          <p:nvPr/>
        </p:nvSpPr>
        <p:spPr>
          <a:xfrm>
            <a:off x="66810" y="5854034"/>
            <a:ext cx="3255519" cy="69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Muli Black"/>
              </a:rPr>
              <a:t>WIESZ DO ILU PROFILI  MOŻESZ APLIKOWAĆ?</a:t>
            </a:r>
            <a:endParaRPr lang="en-US" sz="1400" dirty="0">
              <a:solidFill>
                <a:srgbClr val="000000"/>
              </a:solidFill>
              <a:latin typeface="Muli Black"/>
            </a:endParaRP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A7E3D745-62BE-CBA1-B92C-6B6115DD0460}"/>
              </a:ext>
            </a:extLst>
          </p:cNvPr>
          <p:cNvSpPr txBox="1"/>
          <p:nvPr/>
        </p:nvSpPr>
        <p:spPr>
          <a:xfrm>
            <a:off x="11186175" y="6242181"/>
            <a:ext cx="100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AUTOR </a:t>
            </a:r>
          </a:p>
          <a:p>
            <a:r>
              <a:rPr lang="pl-PL" sz="1200" dirty="0"/>
              <a:t>H. Jusis</a:t>
            </a:r>
          </a:p>
        </p:txBody>
      </p:sp>
      <p:sp>
        <p:nvSpPr>
          <p:cNvPr id="54" name="TextBox 39">
            <a:extLst>
              <a:ext uri="{FF2B5EF4-FFF2-40B4-BE49-F238E27FC236}">
                <a16:creationId xmlns:a16="http://schemas.microsoft.com/office/drawing/2014/main" id="{DF58187F-3C7E-A5BC-404A-AF425649819A}"/>
              </a:ext>
            </a:extLst>
          </p:cNvPr>
          <p:cNvSpPr txBox="1"/>
          <p:nvPr/>
        </p:nvSpPr>
        <p:spPr>
          <a:xfrm>
            <a:off x="7317327" y="6025586"/>
            <a:ext cx="2700709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pl-PL" sz="937" dirty="0">
                <a:solidFill>
                  <a:srgbClr val="F7F7F7"/>
                </a:solidFill>
                <a:latin typeface="Muli Regular"/>
              </a:rPr>
              <a:t>Nie ograniczaj się w wyborze profili i szkół</a:t>
            </a:r>
            <a:endParaRPr lang="en-US" sz="937" dirty="0">
              <a:solidFill>
                <a:srgbClr val="F7F7F7"/>
              </a:solidFill>
              <a:latin typeface="Muli Regular"/>
            </a:endParaRPr>
          </a:p>
        </p:txBody>
      </p:sp>
      <p:sp>
        <p:nvSpPr>
          <p:cNvPr id="55" name="TextBox 39">
            <a:extLst>
              <a:ext uri="{FF2B5EF4-FFF2-40B4-BE49-F238E27FC236}">
                <a16:creationId xmlns:a16="http://schemas.microsoft.com/office/drawing/2014/main" id="{6A563A26-E4DA-9725-DA0E-3BE30F658253}"/>
              </a:ext>
            </a:extLst>
          </p:cNvPr>
          <p:cNvSpPr txBox="1"/>
          <p:nvPr/>
        </p:nvSpPr>
        <p:spPr>
          <a:xfrm>
            <a:off x="7002047" y="6521987"/>
            <a:ext cx="1665635" cy="146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24"/>
              </a:lnSpc>
            </a:pPr>
            <a:r>
              <a:rPr lang="pl-PL" sz="1400" dirty="0">
                <a:latin typeface="Muli Regular"/>
              </a:rPr>
              <a:t>4, 5, 6 …</a:t>
            </a:r>
            <a:endParaRPr lang="en-US" sz="1400" dirty="0">
              <a:latin typeface="Muli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</Words>
  <Application>Microsoft Office PowerPoint</Application>
  <PresentationFormat>Panoramiczny</PresentationFormat>
  <Paragraphs>22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Muli Black</vt:lpstr>
      <vt:lpstr>Muli Black Bold</vt:lpstr>
      <vt:lpstr>Muli Regular</vt:lpstr>
      <vt:lpstr>Muli Regular Bold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Hanna Jusis</dc:creator>
  <cp:lastModifiedBy>Hanna Jusis</cp:lastModifiedBy>
  <cp:revision>1</cp:revision>
  <dcterms:created xsi:type="dcterms:W3CDTF">2023-03-14T15:25:43Z</dcterms:created>
  <dcterms:modified xsi:type="dcterms:W3CDTF">2023-03-14T15:40:01Z</dcterms:modified>
</cp:coreProperties>
</file>